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18"/>
  </p:notesMasterIdLst>
  <p:handoutMasterIdLst>
    <p:handoutMasterId r:id="rId19"/>
  </p:handoutMasterIdLst>
  <p:sldIdLst>
    <p:sldId id="256" r:id="rId4"/>
    <p:sldId id="296" r:id="rId5"/>
    <p:sldId id="298" r:id="rId6"/>
    <p:sldId id="299" r:id="rId7"/>
    <p:sldId id="352" r:id="rId8"/>
    <p:sldId id="351" r:id="rId9"/>
    <p:sldId id="353" r:id="rId10"/>
    <p:sldId id="300" r:id="rId11"/>
    <p:sldId id="301" r:id="rId12"/>
    <p:sldId id="307" r:id="rId13"/>
    <p:sldId id="302" r:id="rId14"/>
    <p:sldId id="303" r:id="rId15"/>
    <p:sldId id="350" r:id="rId16"/>
    <p:sldId id="315" r:id="rId17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800" userDrawn="1">
          <p15:clr>
            <a:srgbClr val="A4A3A4"/>
          </p15:clr>
        </p15:guide>
        <p15:guide id="5" orient="horz" pos="3954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72" autoAdjust="0"/>
    <p:restoredTop sz="96331" autoAdjust="0"/>
  </p:normalViewPr>
  <p:slideViewPr>
    <p:cSldViewPr snapToGrid="0" showGuides="1">
      <p:cViewPr varScale="1">
        <p:scale>
          <a:sx n="113" d="100"/>
          <a:sy n="113" d="100"/>
        </p:scale>
        <p:origin x="90" y="84"/>
      </p:cViewPr>
      <p:guideLst>
        <p:guide pos="393"/>
        <p:guide pos="7256"/>
        <p:guide orient="horz" pos="648"/>
        <p:guide orient="horz" pos="800"/>
        <p:guide orient="horz" pos="3954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15FFA-43AE-498D-9FE4-90C40264FD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D9733-2BDB-4D65-ADED-258B0E878F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模板来自于： 第一</a:t>
            </a:r>
            <a:r>
              <a:rPr lang="en-US" altLang="zh-CN" dirty="0"/>
              <a:t>PPT https://www.1ppt.com/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A9E557A7-38C9-4E92-9C0D-5581B5EF8F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zh-CN" alt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4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  <a:sym typeface="Wingdings" panose="05000000000000000000"/>
              </a:defRPr>
            </a:lvl1pPr>
            <a:lvl2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2pPr>
            <a:lvl3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3pPr>
            <a:lvl4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4pPr>
            <a:lvl5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5pPr>
            <a:lvl6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6pPr>
            <a:lvl7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7pPr>
            <a:lvl8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8pPr>
            <a:lvl9pPr marL="0" marR="0" indent="0" algn="l" defTabSz="914400" rtl="0" eaLnBrk="0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phClr"/>
                </a:solidFill>
                <a:uLnTx/>
                <a:uFillTx/>
                <a:latin typeface="Arial" panose="020B0604020202090204"/>
                <a:ea typeface="Arial" panose="020B0604020202090204"/>
                <a:cs typeface="Arial" panose="020B0604020202090204"/>
                <a:sym typeface="Wingdings" panose="05000000000000000000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单击此处编辑母版标题样式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占位符 2"/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24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457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20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8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371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18288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2860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7432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200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 kumimoji="0" sz="1600" b="1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3"/>
          <p:cNvSpPr txBox="1"/>
          <p:nvPr/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lIns="91440" tIns="45720" rIns="91440" bIns="4572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2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24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20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5pPr>
            <a:lvl6pPr marL="2514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6pPr>
            <a:lvl7pPr marL="2971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7pPr>
            <a:lvl8pPr marL="3429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8pPr>
            <a:lvl9pPr marL="3886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  <a:defRPr kumimoji="0" sz="1800" b="0" i="0" u="none" strike="noStrike" kern="1200" cap="none" spc="0" normalizeH="0" baseline="0" noProof="0">
                <a:solidFill>
                  <a:schemeClr val="tx1"/>
                </a:solidFill>
                <a:uLnTx/>
                <a:uFillTx/>
                <a:latin typeface="+mn-lt"/>
                <a:ea typeface="+mn-ea"/>
                <a:cs typeface="+mn-cs"/>
                <a:sym typeface="Wingdings" panose="05000000000000000000"/>
              </a:defRPr>
            </a:lvl9pPr>
          </a:lstStyle>
          <a:p>
            <a:pPr lv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单击此处编辑母版文本样式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4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2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9B957CC-A438-4D82-B305-22914934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69DFD6E-E565-4CF8-AFFA-6BD9E7489319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86EF66B-0D51-41EC-893B-C179C391E231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microsoft.com/office/2007/relationships/hdphoto" Target="../media/image10.wdp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4.wdp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jpe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4.jpe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10" Type="http://schemas.openxmlformats.org/officeDocument/2006/relationships/image" Target="../media/image14.jpe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3" Type="http://schemas.microsoft.com/office/2007/relationships/hdphoto" Target="../media/image19.wdp"/><Relationship Id="rId2" Type="http://schemas.openxmlformats.org/officeDocument/2006/relationships/image" Target="../media/image1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3.png"/><Relationship Id="rId11" Type="http://schemas.openxmlformats.org/officeDocument/2006/relationships/image" Target="../media/image11.png"/><Relationship Id="rId10" Type="http://schemas.openxmlformats.org/officeDocument/2006/relationships/image" Target="../media/image22.png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7.png"/><Relationship Id="rId12" Type="http://schemas.microsoft.com/office/2007/relationships/media" Target="../media/media1.m4a"/><Relationship Id="rId11" Type="http://schemas.openxmlformats.org/officeDocument/2006/relationships/audio" Target="../media/media1.m4a"/><Relationship Id="rId10" Type="http://schemas.openxmlformats.org/officeDocument/2006/relationships/image" Target="../media/image14.jpe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1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microsoft.com/office/2007/relationships/hdphoto" Target="../media/image19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2100" y="609600"/>
            <a:ext cx="1790700" cy="2209111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7000" y="622300"/>
            <a:ext cx="1790700" cy="22091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-6351" y="4916487"/>
            <a:ext cx="12192000" cy="2590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176000" y="4836868"/>
            <a:ext cx="1016000" cy="1375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36541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50800" y="4505986"/>
            <a:ext cx="12192000" cy="116138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419414" y="2498725"/>
            <a:ext cx="7340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9600" spc="-30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庆元旦迎新春</a:t>
            </a:r>
            <a:endParaRPr lang="zh-CN" altLang="en-US" dirty="0">
              <a:sym typeface="+mn-lt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641600" y="3954719"/>
            <a:ext cx="7237528" cy="521970"/>
            <a:chOff x="2641600" y="3954719"/>
            <a:chExt cx="7237528" cy="521970"/>
          </a:xfrm>
        </p:grpSpPr>
        <p:pic>
          <p:nvPicPr>
            <p:cNvPr id="34" name="图片 33"/>
            <p:cNvPicPr/>
            <p:nvPr/>
          </p:nvPicPr>
          <p:blipFill>
            <a:blip r:embed="rId10" cstate="email"/>
            <a:stretch>
              <a:fillRect/>
            </a:stretch>
          </p:blipFill>
          <p:spPr>
            <a:xfrm flipH="1">
              <a:off x="8431328" y="3989802"/>
              <a:ext cx="1447800" cy="453054"/>
            </a:xfrm>
            <a:prstGeom prst="rect">
              <a:avLst/>
            </a:prstGeom>
          </p:spPr>
        </p:pic>
        <p:pic>
          <p:nvPicPr>
            <p:cNvPr id="35" name="图片 34"/>
            <p:cNvPicPr/>
            <p:nvPr/>
          </p:nvPicPr>
          <p:blipFill>
            <a:blip r:embed="rId10" cstate="email"/>
            <a:stretch>
              <a:fillRect/>
            </a:stretch>
          </p:blipFill>
          <p:spPr>
            <a:xfrm>
              <a:off x="2641600" y="3989802"/>
              <a:ext cx="1447800" cy="453054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212364" y="3954719"/>
              <a:ext cx="6096000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校园</a:t>
              </a:r>
              <a:r>
                <a:rPr lang="en-US" altLang="zh-CN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2026</a:t>
              </a:r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年元旦迎新晚会</a:t>
              </a:r>
              <a:endPara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051294" y="1371604"/>
            <a:ext cx="4064006" cy="1357488"/>
            <a:chOff x="3670294" y="1073152"/>
            <a:chExt cx="4572006" cy="1527172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1" cstate="email"/>
            <a:srcRect/>
            <a:stretch>
              <a:fillRect/>
            </a:stretch>
          </p:blipFill>
          <p:spPr>
            <a:xfrm>
              <a:off x="3670294" y="1171575"/>
              <a:ext cx="4572006" cy="1428749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4885752" y="1073152"/>
              <a:ext cx="2420494" cy="1350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indent="0" algn="ctr" fontAlgn="auto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7200" spc="-300" dirty="0">
                  <a:ln w="0"/>
                  <a:blipFill dpi="0" rotWithShape="1"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a:blip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  <a:cs typeface="+mn-ea"/>
                  <a:sym typeface="+mn-lt"/>
                </a:rPr>
                <a:t>2026</a:t>
              </a:r>
              <a:endParaRPr lang="zh-CN" altLang="en-US" sz="7200" spc="-300" dirty="0">
                <a:ln w="0"/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260547" y="5050169"/>
            <a:ext cx="3880153" cy="420356"/>
            <a:chOff x="4097685" y="5679433"/>
            <a:chExt cx="2995265" cy="324492"/>
          </a:xfrm>
        </p:grpSpPr>
        <p:grpSp>
          <p:nvGrpSpPr>
            <p:cNvPr id="53" name="组合 52"/>
            <p:cNvGrpSpPr/>
            <p:nvPr/>
          </p:nvGrpSpPr>
          <p:grpSpPr>
            <a:xfrm>
              <a:off x="4097685" y="5679433"/>
              <a:ext cx="1502921" cy="324492"/>
              <a:chOff x="1212611" y="4117271"/>
              <a:chExt cx="1901869" cy="316802"/>
            </a:xfrm>
            <a:solidFill>
              <a:srgbClr val="C00000"/>
            </a:solidFill>
          </p:grpSpPr>
          <p:sp>
            <p:nvSpPr>
              <p:cNvPr id="57" name="圆角矩形 13"/>
              <p:cNvSpPr/>
              <p:nvPr/>
            </p:nvSpPr>
            <p:spPr>
              <a:xfrm>
                <a:off x="1244534" y="4117271"/>
                <a:ext cx="1765300" cy="316802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212611" y="4144788"/>
                <a:ext cx="1901869" cy="254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主持人：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cjy,ljq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5590029" y="5679433"/>
              <a:ext cx="1502921" cy="324492"/>
              <a:chOff x="1140409" y="4117271"/>
              <a:chExt cx="1901869" cy="316802"/>
            </a:xfrm>
            <a:solidFill>
              <a:srgbClr val="C00000"/>
            </a:solidFill>
          </p:grpSpPr>
          <p:sp>
            <p:nvSpPr>
              <p:cNvPr id="55" name="圆角矩形 13"/>
              <p:cNvSpPr/>
              <p:nvPr/>
            </p:nvSpPr>
            <p:spPr>
              <a:xfrm>
                <a:off x="1244534" y="4117271"/>
                <a:ext cx="1765300" cy="316802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1140409" y="4141338"/>
                <a:ext cx="1901869" cy="254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R="0" lvl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时间：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40000"/>
                        <a:lumOff val="60000"/>
                      </a:scheme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2025.12.31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9" name="文本框 58"/>
          <p:cNvSpPr txBox="1"/>
          <p:nvPr/>
        </p:nvSpPr>
        <p:spPr>
          <a:xfrm>
            <a:off x="3542564" y="4488119"/>
            <a:ext cx="520773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shude campus orientation in 2026 New Year's day party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缘梦素材 (4)"/>
          <p:cNvPicPr>
            <a:picLocks noChangeAspect="1"/>
          </p:cNvPicPr>
          <p:nvPr/>
        </p:nvPicPr>
        <p:blipFill>
          <a:blip r:embed="rId13" cstate="email"/>
          <a:stretch>
            <a:fillRect/>
          </a:stretch>
        </p:blipFill>
        <p:spPr>
          <a:xfrm>
            <a:off x="9015095" y="2130425"/>
            <a:ext cx="3341370" cy="4172585"/>
          </a:xfrm>
          <a:prstGeom prst="rect">
            <a:avLst/>
          </a:prstGeom>
        </p:spPr>
      </p:pic>
      <p:pic>
        <p:nvPicPr>
          <p:cNvPr id="3" name="图片 2" descr="缘梦素材 (3)"/>
          <p:cNvPicPr>
            <a:picLocks noChangeAspect="1"/>
          </p:cNvPicPr>
          <p:nvPr/>
        </p:nvPicPr>
        <p:blipFill>
          <a:blip r:embed="rId14" cstate="email"/>
          <a:stretch>
            <a:fillRect/>
          </a:stretch>
        </p:blipFill>
        <p:spPr>
          <a:xfrm>
            <a:off x="53975" y="2570480"/>
            <a:ext cx="3488690" cy="3890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52900" y="1588216"/>
            <a:ext cx="3657600" cy="825080"/>
            <a:chOff x="4216400" y="750016"/>
            <a:chExt cx="3657600" cy="82508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9" cstate="email"/>
            <a:stretch>
              <a:fillRect/>
            </a:stretch>
          </p:blipFill>
          <p:spPr>
            <a:xfrm>
              <a:off x="4216400" y="750016"/>
              <a:ext cx="3657600" cy="82508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4310063" y="777836"/>
              <a:ext cx="347027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spc="-300" dirty="0">
                  <a:ln w="0"/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a:blip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  <a:cs typeface="+mn-ea"/>
                </a:rPr>
                <a:t>成语接龙</a:t>
              </a:r>
              <a:endParaRPr lang="zh-CN" altLang="en-US" sz="4400" spc="-300" dirty="0">
                <a:ln w="0"/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790603" y="2731006"/>
            <a:ext cx="8686994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根据指定的字说一个成语，第一个成语的尾字为第二个成语的首字，一直接下去，哪个组用最少的词接回第一个成语的首字为胜。惩罚</a:t>
            </a:r>
            <a:r>
              <a:rPr lang="zh-CN" altLang="en-US" sz="40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自选。</a:t>
            </a:r>
            <a:endParaRPr lang="zh-CN" altLang="en-US" sz="40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176000" y="4836868"/>
            <a:ext cx="1016000" cy="1375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40546" y="2014734"/>
            <a:ext cx="499070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听海</a:t>
            </a:r>
            <a:endParaRPr lang="zh-CN" altLang="en-US" sz="6600" spc="-3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 flipH="1">
            <a:off x="2159000" y="1727200"/>
            <a:ext cx="3987806" cy="3987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176000" y="4836868"/>
            <a:ext cx="1016000" cy="1375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92446" y="2014734"/>
            <a:ext cx="499070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遇见</a:t>
            </a:r>
            <a:endParaRPr lang="zh-CN" altLang="en-US" sz="6600" spc="-3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5598543" y="1930885"/>
            <a:ext cx="4408098" cy="4408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176000" y="4836868"/>
            <a:ext cx="1016000" cy="1375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92446" y="2014734"/>
            <a:ext cx="4990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合唱</a:t>
            </a:r>
            <a:endParaRPr lang="zh-CN" altLang="en-US" sz="6600" spc="-3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zh-CN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《</a:t>
            </a:r>
            <a:r>
              <a:rPr lang="zh-CN" altLang="en-US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义和团之歌</a:t>
            </a:r>
            <a:r>
              <a:rPr lang="en-US" altLang="zh-CN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》</a:t>
            </a:r>
            <a:endParaRPr lang="en-US" altLang="zh-CN" sz="6600" spc="-3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5598543" y="1930885"/>
            <a:ext cx="4408098" cy="44080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286250" y="1588216"/>
            <a:ext cx="3657600" cy="825080"/>
            <a:chOff x="4216400" y="750016"/>
            <a:chExt cx="3657600" cy="82508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9" cstate="email"/>
            <a:stretch>
              <a:fillRect/>
            </a:stretch>
          </p:blipFill>
          <p:spPr>
            <a:xfrm>
              <a:off x="4216400" y="750016"/>
              <a:ext cx="3657600" cy="82508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4310063" y="777836"/>
              <a:ext cx="347027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spc="-300" dirty="0">
                  <a:ln w="0"/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a:blip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  <a:cs typeface="+mn-ea"/>
                </a:rPr>
                <a:t>新年祝词</a:t>
              </a:r>
              <a:endParaRPr lang="zh-CN" altLang="en-US" sz="4400" spc="-300" dirty="0">
                <a:ln w="0"/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90602" y="2731006"/>
            <a:ext cx="91186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  在这辞旧迎新的喜悦时刻，我愿借此机会向辛勤耕耘在教学战线上的的老师们致以崇高的敬意，向全体同学和家长们表示诚挚的问候和新春的祝福！ </a:t>
            </a:r>
            <a:endParaRPr lang="zh-CN" altLang="en-US" sz="24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  <a:p>
            <a:pPr marR="0" indent="0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回首过去的一年，我们亲爱的老师们呕心沥血，播撒知识的种子，而我们可爱的同学们挥洒智慧，放飞梦想，收获自信与快乐。 </a:t>
            </a:r>
            <a:endParaRPr lang="zh-CN" altLang="en-US" sz="24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  <a:p>
            <a:pPr marR="0" indent="0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愿我们在新的一年里，扬起激情的风帆，荡起智慧的双桨，迎着春风朝阳，团结一心，起航破浪！</a:t>
            </a:r>
            <a:endParaRPr lang="zh-CN" altLang="en-US" sz="24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pic>
        <p:nvPicPr>
          <p:cNvPr id="14" name="墨迹 6"/>
          <p:cNvPicPr/>
          <p:nvPr/>
        </p:nvPicPr>
        <p:blipFill>
          <a:blip r:embed="rId11" cstate="email"/>
          <a:stretch>
            <a:fillRect/>
          </a:stretch>
        </p:blipFill>
        <p:spPr>
          <a:xfrm>
            <a:off x="-1715569" y="629060"/>
            <a:ext cx="48000" cy="216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0" y="5"/>
            <a:ext cx="604867" cy="13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35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834489" y="-333154"/>
            <a:ext cx="10510321" cy="76637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176000" y="4836868"/>
            <a:ext cx="1016000" cy="1375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658030" y="2959104"/>
            <a:ext cx="6840334" cy="1015663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6000" spc="-300" dirty="0">
                <a:ln w="0"/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2026</a:t>
            </a:r>
            <a:r>
              <a:rPr lang="zh-CN" altLang="en-US" sz="6000" spc="-300" dirty="0">
                <a:ln w="0"/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年元旦文艺汇演</a:t>
            </a:r>
            <a:endParaRPr lang="zh-CN" altLang="en-US" sz="6000" spc="-300" dirty="0">
              <a:ln w="0"/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81830" y="4241804"/>
            <a:ext cx="6840334" cy="1015663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marR="0" indent="0" algn="ctr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8000" spc="-300" dirty="0">
                <a:ln w="0"/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正式开始</a:t>
            </a:r>
            <a:endParaRPr lang="zh-CN" altLang="en-US" sz="8000" spc="-300" dirty="0">
              <a:ln w="0"/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pic>
        <p:nvPicPr>
          <p:cNvPr id="18" name="图片 17"/>
          <p:cNvPicPr/>
          <p:nvPr/>
        </p:nvPicPr>
        <p:blipFill>
          <a:blip r:embed="rId10" cstate="email"/>
          <a:stretch>
            <a:fillRect/>
          </a:stretch>
        </p:blipFill>
        <p:spPr>
          <a:xfrm>
            <a:off x="2978150" y="4118426"/>
            <a:ext cx="930479" cy="240029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10" cstate="email"/>
          <a:stretch>
            <a:fillRect/>
          </a:stretch>
        </p:blipFill>
        <p:spPr>
          <a:xfrm flipH="1">
            <a:off x="8344806" y="4114799"/>
            <a:ext cx="930479" cy="2400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3" name="图片 2" descr="缘梦素材 (1)"/>
          <p:cNvPicPr>
            <a:picLocks noChangeAspect="1"/>
          </p:cNvPicPr>
          <p:nvPr/>
        </p:nvPicPr>
        <p:blipFill>
          <a:blip r:embed="rId12" cstate="email"/>
          <a:stretch>
            <a:fillRect/>
          </a:stretch>
        </p:blipFill>
        <p:spPr>
          <a:xfrm>
            <a:off x="0" y="2708275"/>
            <a:ext cx="3201035" cy="3802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4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176000" y="4836868"/>
            <a:ext cx="1016000" cy="1375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40546" y="2014734"/>
            <a:ext cx="4990707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舞蹈</a:t>
            </a:r>
            <a:endParaRPr lang="zh-CN" altLang="en-US" sz="6600" spc="-3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zh-CN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《</a:t>
            </a:r>
            <a:r>
              <a:rPr lang="zh-CN" altLang="en-US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库里之歌</a:t>
            </a:r>
            <a:r>
              <a:rPr lang="en-US" altLang="zh-CN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》</a:t>
            </a:r>
            <a:endParaRPr lang="en-US" altLang="zh-CN" sz="6600" spc="-3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40546" y="4034034"/>
            <a:ext cx="499070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2000" dirty="0">
              <a:ln w="0"/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1270000" y="1130300"/>
            <a:ext cx="4483106" cy="4483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176000" y="4836868"/>
            <a:ext cx="1016000" cy="1375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92446" y="2014734"/>
            <a:ext cx="499070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舞蹈表演</a:t>
            </a:r>
            <a:endParaRPr lang="zh-CN" altLang="en-US" sz="6600" spc="-3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92446" y="3957834"/>
            <a:ext cx="499070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2000" dirty="0">
              <a:ln w="0"/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5969000" y="1549400"/>
            <a:ext cx="4025900" cy="402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176000" y="4836868"/>
            <a:ext cx="1016000" cy="1375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92446" y="2014734"/>
            <a:ext cx="499070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晚安大小姐</a:t>
            </a:r>
            <a:endParaRPr lang="zh-CN" altLang="en-US" sz="6600" spc="-3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92446" y="3957834"/>
            <a:ext cx="499070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2000" dirty="0">
              <a:ln w="0"/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5969000" y="1549400"/>
            <a:ext cx="4025900" cy="402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152900" y="1588216"/>
            <a:ext cx="3657600" cy="825080"/>
            <a:chOff x="4216400" y="750016"/>
            <a:chExt cx="3657600" cy="82508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9" cstate="email"/>
            <a:stretch>
              <a:fillRect/>
            </a:stretch>
          </p:blipFill>
          <p:spPr>
            <a:xfrm>
              <a:off x="4216400" y="750016"/>
              <a:ext cx="3657600" cy="82508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4310063" y="777836"/>
              <a:ext cx="3470275" cy="768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4400" spc="-300" dirty="0">
                  <a:ln w="0"/>
                  <a:blipFill dpi="0"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a:blip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华文新魏" panose="02010800040101010101" pitchFamily="2" charset="-122"/>
                  <a:ea typeface="华文新魏" panose="02010800040101010101" pitchFamily="2" charset="-122"/>
                  <a:cs typeface="+mn-ea"/>
                </a:rPr>
                <a:t>击鼓传花</a:t>
              </a:r>
              <a:endParaRPr lang="zh-CN" altLang="en-US" sz="4400" spc="-300" dirty="0">
                <a:ln w="0"/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790603" y="2731006"/>
            <a:ext cx="868699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ctr" fontAlgn="auto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惩罚自选</a:t>
            </a:r>
            <a:endParaRPr lang="zh-CN" altLang="en-US" sz="40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pic>
        <p:nvPicPr>
          <p:cNvPr id="3" name="DJ小沐 - 伯虎说 (就这个停顿爽)无损MP3网盘下载,无损音乐Mp3免费下载-AAC音乐网">
            <a:hlinkClick r:id="" action="ppaction://media"/>
          </p:cNvPr>
          <p:cNvPicPr/>
          <p:nvPr>
            <a:audi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389505" y="4705985"/>
            <a:ext cx="825500" cy="82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5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176000" y="4836868"/>
            <a:ext cx="1016000" cy="1375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92446" y="2014734"/>
            <a:ext cx="499070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模仿秀</a:t>
            </a:r>
            <a:endParaRPr lang="en-US" altLang="zh-CN" sz="6600" spc="-3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92446" y="3957834"/>
            <a:ext cx="499070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2000" dirty="0">
              <a:ln w="0"/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5969000" y="1549400"/>
            <a:ext cx="4025900" cy="402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11176000" y="4836868"/>
            <a:ext cx="1016000" cy="1375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40546" y="2014734"/>
            <a:ext cx="499070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等你下课</a:t>
            </a:r>
            <a:endParaRPr lang="zh-CN" altLang="en-US" sz="6600" spc="-3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1016000" y="1485900"/>
            <a:ext cx="4267206" cy="4267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-3142"/>
          <a:stretch>
            <a:fillRect/>
          </a:stretch>
        </p:blipFill>
        <p:spPr>
          <a:xfrm>
            <a:off x="4060371" y="0"/>
            <a:ext cx="3969658" cy="17870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0" y="5659626"/>
            <a:ext cx="12192000" cy="1198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0" y="4267200"/>
            <a:ext cx="12192000" cy="25908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176000" y="4836868"/>
            <a:ext cx="1016000" cy="13750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0" y="4600914"/>
            <a:ext cx="771791" cy="10569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0" y="5696611"/>
            <a:ext cx="12192000" cy="116138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90494" y="0"/>
            <a:ext cx="3086106" cy="24384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 flipH="1">
            <a:off x="8737594" y="50800"/>
            <a:ext cx="3086106" cy="24384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0" y="0"/>
            <a:ext cx="12192000" cy="305612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92446" y="2014734"/>
            <a:ext cx="499070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600" spc="-300" dirty="0">
                <a:ln w="0"/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rPr>
              <a:t>几分之几</a:t>
            </a:r>
            <a:endParaRPr lang="zh-CN" altLang="en-US" sz="6600" spc="-300" dirty="0">
              <a:ln w="0"/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92446" y="4034034"/>
            <a:ext cx="4990707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endParaRPr lang="zh-CN" altLang="en-US" sz="2000" dirty="0">
              <a:ln w="0"/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6108700" y="1714500"/>
            <a:ext cx="4076700" cy="407670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ags/tag1.xml><?xml version="1.0" encoding="utf-8"?>
<p:tagLst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OWRlNjRkZjU0MmZjZDRmM2I3ZmU0NTFmZGZiZDIzNzQifQ=="/>
  <p:tag name="KSO_WPP_MARK_KEY" val="6141b93b-5005-4e53-be1f-d0b8a5842e9e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zyxvmiby">
      <a:majorFont>
        <a:latin typeface="思源黑体 CN"/>
        <a:ea typeface="思源黑体 CN"/>
        <a:cs typeface="Arial"/>
      </a:majorFont>
      <a:minorFont>
        <a:latin typeface="思源黑体 CN"/>
        <a:ea typeface="思源黑体 CN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0</TotalTime>
  <Words>442</Words>
  <Application>WPS 文字</Application>
  <PresentationFormat>宽屏</PresentationFormat>
  <Paragraphs>52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汉仪旗黑</vt:lpstr>
      <vt:lpstr>Wingdings</vt:lpstr>
      <vt:lpstr>Arial</vt:lpstr>
      <vt:lpstr>华文新魏</vt:lpstr>
      <vt:lpstr>宋体-简</vt:lpstr>
      <vt:lpstr>宋体</vt:lpstr>
      <vt:lpstr>Arial Unicode MS</vt:lpstr>
      <vt:lpstr>等线</vt:lpstr>
      <vt:lpstr>汉仪中等线KW</vt:lpstr>
      <vt:lpstr>Calibri</vt:lpstr>
      <vt:lpstr>Helvetica Neue</vt:lpstr>
      <vt:lpstr>思源黑体 CN</vt:lpstr>
      <vt:lpstr>汉仪中黑KW</vt:lpstr>
      <vt:lpstr>汉仪书宋二KW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元旦主题</dc:title>
  <dc:creator>第一PPT</dc:creator>
  <cp:keywords>www.1ppt.com</cp:keywords>
  <dc:description>www.1ppt.com</dc:description>
  <cp:lastModifiedBy>de~liky</cp:lastModifiedBy>
  <cp:revision>18</cp:revision>
  <dcterms:created xsi:type="dcterms:W3CDTF">2025-12-31T05:13:42Z</dcterms:created>
  <dcterms:modified xsi:type="dcterms:W3CDTF">2025-12-31T05:13:42Z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AAACA21F7913C55B06B15469420CB796_43</vt:lpwstr>
  </property>
  <property fmtid="{D5CDD505-2E9C-101B-9397-08002B2CF9AE}" pid="3" name="KSOProductBuildVer">
    <vt:lpwstr>2052-6.7.1.8828</vt:lpwstr>
  </property>
</Properties>
</file>